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4630400" cy="8229600"/>
  <p:notesSz cx="8229600" cy="14630400"/>
  <p:embeddedFontLst>
    <p:embeddedFont>
      <p:font typeface="Alexandria Semi Bold" panose="020B0604020202020204" charset="-78"/>
      <p:regular r:id="rId13"/>
    </p:embeddedFont>
    <p:embeddedFont>
      <p:font typeface="Sora Light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177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89286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Vehicle Detection using HOG and SVM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643199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Classical machine learning project leveraging OpenCV for traffic monitoring.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7675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Vehicle Counting Mechanism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427095"/>
            <a:ext cx="3705463" cy="1627942"/>
          </a:xfrm>
          <a:prstGeom prst="roundRect">
            <a:avLst>
              <a:gd name="adj" fmla="val 559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5" name="Text 2"/>
          <p:cNvSpPr/>
          <p:nvPr/>
        </p:nvSpPr>
        <p:spPr>
          <a:xfrm>
            <a:off x="982504" y="36512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Counting Line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4137422"/>
            <a:ext cx="3257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Drawn across video frame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3427095"/>
            <a:ext cx="3705463" cy="1627942"/>
          </a:xfrm>
          <a:prstGeom prst="roundRect">
            <a:avLst>
              <a:gd name="adj" fmla="val 559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8" name="Text 5"/>
          <p:cNvSpPr/>
          <p:nvPr/>
        </p:nvSpPr>
        <p:spPr>
          <a:xfrm>
            <a:off x="4904542" y="36512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Crossing Detection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04542" y="4137422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Increment count when crossed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271611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11" name="Text 8"/>
          <p:cNvSpPr/>
          <p:nvPr/>
        </p:nvSpPr>
        <p:spPr>
          <a:xfrm>
            <a:off x="982504" y="549580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Live Feedback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504" y="5981938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Count displayed on frames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67675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Overview of Vehicle Detection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427095"/>
            <a:ext cx="3705463" cy="1627942"/>
          </a:xfrm>
          <a:prstGeom prst="roundRect">
            <a:avLst>
              <a:gd name="adj" fmla="val 559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5" name="Text 2"/>
          <p:cNvSpPr/>
          <p:nvPr/>
        </p:nvSpPr>
        <p:spPr>
          <a:xfrm>
            <a:off x="6468904" y="36512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8904" y="4137422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Identifying vehicles in images and videos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747" y="3427095"/>
            <a:ext cx="3705463" cy="1627942"/>
          </a:xfrm>
          <a:prstGeom prst="roundRect">
            <a:avLst>
              <a:gd name="adj" fmla="val 559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8" name="Text 5"/>
          <p:cNvSpPr/>
          <p:nvPr/>
        </p:nvSpPr>
        <p:spPr>
          <a:xfrm>
            <a:off x="10390942" y="36512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Importance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0942" y="4137422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Traffic control, smart city applications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271611"/>
            <a:ext cx="7627382" cy="1281232"/>
          </a:xfrm>
          <a:prstGeom prst="roundRect">
            <a:avLst>
              <a:gd name="adj" fmla="val 710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11" name="Text 8"/>
          <p:cNvSpPr/>
          <p:nvPr/>
        </p:nvSpPr>
        <p:spPr>
          <a:xfrm>
            <a:off x="6468904" y="549580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468904" y="5981938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Detect vehicles without deep learning</a:t>
            </a:r>
            <a:endParaRPr lang="en-US" sz="17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8DCBE1-2533-D209-F104-E47A99B86661}"/>
              </a:ext>
            </a:extLst>
          </p:cNvPr>
          <p:cNvSpPr/>
          <p:nvPr/>
        </p:nvSpPr>
        <p:spPr>
          <a:xfrm>
            <a:off x="12264272" y="7550871"/>
            <a:ext cx="2224726" cy="603315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93194"/>
            <a:ext cx="670750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Technologies and Tools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85455" y="1966198"/>
            <a:ext cx="487204" cy="563166"/>
          </a:xfrm>
          <a:prstGeom prst="roundRect">
            <a:avLst>
              <a:gd name="adj" fmla="val 11261"/>
            </a:avLst>
          </a:prstGeom>
          <a:solidFill>
            <a:srgbClr val="E6E6E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1977033"/>
            <a:ext cx="541615" cy="5416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16499" y="193917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Python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85455" y="3195638"/>
            <a:ext cx="487204" cy="563166"/>
          </a:xfrm>
          <a:prstGeom prst="roundRect">
            <a:avLst>
              <a:gd name="adj" fmla="val 11261"/>
            </a:avLst>
          </a:prstGeom>
          <a:solidFill>
            <a:srgbClr val="E6E6E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206472"/>
            <a:ext cx="541615" cy="54161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516499" y="316861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OpenCV</a:t>
            </a:r>
            <a:endParaRPr lang="en-US" sz="2200" dirty="0"/>
          </a:p>
        </p:txBody>
      </p:sp>
      <p:sp>
        <p:nvSpPr>
          <p:cNvPr id="9" name="Shape 5"/>
          <p:cNvSpPr/>
          <p:nvPr/>
        </p:nvSpPr>
        <p:spPr>
          <a:xfrm>
            <a:off x="785455" y="4425077"/>
            <a:ext cx="487204" cy="563166"/>
          </a:xfrm>
          <a:prstGeom prst="roundRect">
            <a:avLst>
              <a:gd name="adj" fmla="val 11261"/>
            </a:avLst>
          </a:prstGeom>
          <a:solidFill>
            <a:srgbClr val="E6E6E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4435912"/>
            <a:ext cx="541615" cy="54161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16499" y="439805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NumPy</a:t>
            </a:r>
            <a:endParaRPr lang="en-US" sz="2200" dirty="0"/>
          </a:p>
        </p:txBody>
      </p:sp>
      <p:sp>
        <p:nvSpPr>
          <p:cNvPr id="12" name="Shape 7"/>
          <p:cNvSpPr/>
          <p:nvPr/>
        </p:nvSpPr>
        <p:spPr>
          <a:xfrm>
            <a:off x="785455" y="5654516"/>
            <a:ext cx="487204" cy="563166"/>
          </a:xfrm>
          <a:prstGeom prst="roundRect">
            <a:avLst>
              <a:gd name="adj" fmla="val 11261"/>
            </a:avLst>
          </a:prstGeom>
          <a:solidFill>
            <a:srgbClr val="E6E6E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5665351"/>
            <a:ext cx="541615" cy="54161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16499" y="562748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SVM</a:t>
            </a:r>
            <a:endParaRPr lang="en-US" sz="2200" dirty="0"/>
          </a:p>
        </p:txBody>
      </p:sp>
      <p:sp>
        <p:nvSpPr>
          <p:cNvPr id="15" name="Shape 9"/>
          <p:cNvSpPr/>
          <p:nvPr/>
        </p:nvSpPr>
        <p:spPr>
          <a:xfrm>
            <a:off x="785455" y="6883956"/>
            <a:ext cx="487204" cy="563166"/>
          </a:xfrm>
          <a:prstGeom prst="roundRect">
            <a:avLst>
              <a:gd name="adj" fmla="val 11261"/>
            </a:avLst>
          </a:prstGeom>
          <a:solidFill>
            <a:srgbClr val="E6E6E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6894790"/>
            <a:ext cx="541615" cy="541615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516499" y="68569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HOG</a:t>
            </a:r>
            <a:endParaRPr lang="en-US" sz="22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2B553-3165-FB71-8135-4B5DED9A49E9}"/>
              </a:ext>
            </a:extLst>
          </p:cNvPr>
          <p:cNvSpPr/>
          <p:nvPr/>
        </p:nvSpPr>
        <p:spPr>
          <a:xfrm>
            <a:off x="12273699" y="7541444"/>
            <a:ext cx="2224726" cy="603315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996077"/>
            <a:ext cx="755177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Project Workflow Pipeline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2033707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2861" y="225028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Video/Input Image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4709" y="3333631"/>
            <a:ext cx="1083231" cy="129992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652861" y="3550206"/>
            <a:ext cx="342590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HOG Feature Extraction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4709" y="4633555"/>
            <a:ext cx="1083231" cy="129992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652861" y="4850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SVM Training</a:t>
            </a:r>
            <a:endParaRPr lang="en-US" sz="22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4709" y="5933480"/>
            <a:ext cx="1083231" cy="1299924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652861" y="6150054"/>
            <a:ext cx="423481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Vehicle Detection &amp; Counting</a:t>
            </a:r>
            <a:endParaRPr lang="en-US" sz="2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787624-9CA8-224B-3AFC-29DD8AE6D415}"/>
              </a:ext>
            </a:extLst>
          </p:cNvPr>
          <p:cNvSpPr/>
          <p:nvPr/>
        </p:nvSpPr>
        <p:spPr>
          <a:xfrm>
            <a:off x="12264272" y="7541444"/>
            <a:ext cx="2224726" cy="603315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059662"/>
            <a:ext cx="719947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Training Dataset Options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341013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5" name="Text 2"/>
          <p:cNvSpPr/>
          <p:nvPr/>
        </p:nvSpPr>
        <p:spPr>
          <a:xfrm>
            <a:off x="1462326" y="33410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Image Datasets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3827145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Positive and negative samples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3341013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8" name="Text 5"/>
          <p:cNvSpPr/>
          <p:nvPr/>
        </p:nvSpPr>
        <p:spPr>
          <a:xfrm>
            <a:off x="5384363" y="3341013"/>
            <a:ext cx="300144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Video Frame Extraction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84363" y="4183380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Automatic frame saving for training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337096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11" name="Text 8"/>
          <p:cNvSpPr/>
          <p:nvPr/>
        </p:nvSpPr>
        <p:spPr>
          <a:xfrm>
            <a:off x="1462326" y="533709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File Naming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62326" y="5823228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Unique names prevent duplicates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930485"/>
            <a:ext cx="833163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Feature Extraction with HOG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184690"/>
            <a:ext cx="394632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Edge and Gradient Capture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75749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Detects shapes and textures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4184690"/>
            <a:ext cx="324778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Vector Representation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75749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Converts images to features</a:t>
            </a:r>
            <a:endParaRPr lang="en-US" sz="17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FE7D5B-9CCF-8708-C882-FF8E54616D68}"/>
              </a:ext>
            </a:extLst>
          </p:cNvPr>
          <p:cNvSpPr/>
          <p:nvPr/>
        </p:nvSpPr>
        <p:spPr>
          <a:xfrm>
            <a:off x="12264272" y="7541444"/>
            <a:ext cx="2224726" cy="603315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237780"/>
            <a:ext cx="579251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SVM Model Training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51913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5" name="Text 2"/>
          <p:cNvSpPr/>
          <p:nvPr/>
        </p:nvSpPr>
        <p:spPr>
          <a:xfrm>
            <a:off x="6317397" y="3549075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3519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Linear SVM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4005263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Simple yet effective classifier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747" y="351913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9" name="Text 6"/>
          <p:cNvSpPr/>
          <p:nvPr/>
        </p:nvSpPr>
        <p:spPr>
          <a:xfrm>
            <a:off x="10239435" y="3549075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870763" y="3519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Training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870763" y="4005263"/>
            <a:ext cx="30014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Uses HOG features and labels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4709" y="5158978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13" name="Text 10"/>
          <p:cNvSpPr/>
          <p:nvPr/>
        </p:nvSpPr>
        <p:spPr>
          <a:xfrm>
            <a:off x="6317397" y="5188922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6948726" y="515897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Model Storage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48726" y="5645110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Saved as vehicle_detector.yml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EBB1DBC-CEA5-9A94-EF2F-0979072DD185}"/>
              </a:ext>
            </a:extLst>
          </p:cNvPr>
          <p:cNvSpPr/>
          <p:nvPr/>
        </p:nvSpPr>
        <p:spPr>
          <a:xfrm>
            <a:off x="12273699" y="7541444"/>
            <a:ext cx="2224726" cy="603315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57130"/>
            <a:ext cx="746224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Vehicle Detection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Detection API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414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cv2.HOGDescriptor.detectMultiScale()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4011335"/>
            <a:ext cx="319218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Custom SVM Detector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584144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Applied for classification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Traffic Filtering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584144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Optional direction filtering</a:t>
            </a:r>
            <a:endParaRPr lang="en-US" sz="17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F5011C-4021-DCF4-1342-A6569FD47798}"/>
              </a:ext>
            </a:extLst>
          </p:cNvPr>
          <p:cNvSpPr/>
          <p:nvPr/>
        </p:nvSpPr>
        <p:spPr>
          <a:xfrm>
            <a:off x="12264272" y="7541444"/>
            <a:ext cx="2224726" cy="603315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937873"/>
            <a:ext cx="665392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Summary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625465"/>
            <a:ext cx="4154567" cy="216575"/>
          </a:xfrm>
          <a:prstGeom prst="roundRect">
            <a:avLst>
              <a:gd name="adj" fmla="val 42017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5" name="Text 2"/>
          <p:cNvSpPr/>
          <p:nvPr/>
        </p:nvSpPr>
        <p:spPr>
          <a:xfrm>
            <a:off x="758309" y="616696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Review Results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6653093"/>
            <a:ext cx="415456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Evaluate detection accuracy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37798" y="5300424"/>
            <a:ext cx="4154686" cy="216575"/>
          </a:xfrm>
          <a:prstGeom prst="roundRect">
            <a:avLst>
              <a:gd name="adj" fmla="val 42017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8" name="Text 5"/>
          <p:cNvSpPr/>
          <p:nvPr/>
        </p:nvSpPr>
        <p:spPr>
          <a:xfrm>
            <a:off x="5237798" y="584192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Optimization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7798" y="6328053"/>
            <a:ext cx="41546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Tune HOG and SVM parameters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717405" y="4975503"/>
            <a:ext cx="4154686" cy="216575"/>
          </a:xfrm>
          <a:prstGeom prst="roundRect">
            <a:avLst>
              <a:gd name="adj" fmla="val 42017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11" name="Text 8"/>
          <p:cNvSpPr/>
          <p:nvPr/>
        </p:nvSpPr>
        <p:spPr>
          <a:xfrm>
            <a:off x="9717405" y="551699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7405" y="6003131"/>
            <a:ext cx="41546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Integrate deep learning models</a:t>
            </a:r>
            <a:endParaRPr lang="en-US" sz="1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C8BE98-ACCF-CBDC-AE99-19AB47C0370F}"/>
              </a:ext>
            </a:extLst>
          </p:cNvPr>
          <p:cNvSpPr/>
          <p:nvPr/>
        </p:nvSpPr>
        <p:spPr>
          <a:xfrm>
            <a:off x="12264272" y="7541444"/>
            <a:ext cx="2224726" cy="603315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206</Words>
  <Application>Microsoft Office PowerPoint</Application>
  <PresentationFormat>Custom</PresentationFormat>
  <Paragraphs>73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Alexandria Semi Bold</vt:lpstr>
      <vt:lpstr>Arial</vt:lpstr>
      <vt:lpstr>Sora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Alfeen K Afsal</cp:lastModifiedBy>
  <cp:revision>4</cp:revision>
  <dcterms:created xsi:type="dcterms:W3CDTF">2025-04-20T18:17:36Z</dcterms:created>
  <dcterms:modified xsi:type="dcterms:W3CDTF">2025-04-22T05:55:54Z</dcterms:modified>
</cp:coreProperties>
</file>